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Q3 2025 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Growth, Performance, and Forward Planning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Expand AI product line in Q4</a:t>
            </a:r>
          </a:p>
          <a:p>
            <a:r>
              <a:t>• Enter two new regional markets</a:t>
            </a:r>
          </a:p>
          <a:p>
            <a:r>
              <a:t>• Target 15% revenue growth next quarter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Accelerate product innovation</a:t>
            </a:r>
          </a:p>
          <a:p>
            <a:r>
              <a:t>• Strengthen partner ecosystem</a:t>
            </a:r>
          </a:p>
          <a:p>
            <a:r>
              <a:t>• Improve customer lifetime value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Source Data</a:t>
            </a:r>
          </a:p>
          <a:p>
            <a:r>
              <a:t>Appendix PDF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Navigation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Market Overview</a:t>
            </a:r>
          </a:p>
          <a:p>
            <a:r>
              <a:t>Q3 Financials</a:t>
            </a:r>
          </a:p>
          <a:p>
            <a:r>
              <a:t>Customer Insights</a:t>
            </a:r>
          </a:p>
          <a:p>
            <a:r>
              <a:t>Operational Highlights</a:t>
            </a:r>
          </a:p>
          <a:p>
            <a:r>
              <a:t>Risk &amp; Mitigation</a:t>
            </a:r>
          </a:p>
          <a:p>
            <a:r>
              <a:t>Future Outlook</a:t>
            </a:r>
          </a:p>
          <a:p>
            <a:r>
              <a:t>Appendix &amp; 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Global demand increased by 8% QoQ</a:t>
            </a:r>
          </a:p>
          <a:p>
            <a:r>
              <a:t>• APAC and LATAM showed strongest growth</a:t>
            </a:r>
          </a:p>
          <a:p>
            <a:r>
              <a:t>• Competitive pressure increased in SaaS segment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Industry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Increased adoption of AI-driven solutions</a:t>
            </a:r>
          </a:p>
          <a:p>
            <a:r>
              <a:t>• Cost optimization focus across enterprises</a:t>
            </a:r>
          </a:p>
          <a:p>
            <a:r>
              <a:t>• Shift toward subscription-based pricing models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Q3 Financials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Revenue: $42.6M (+11% QoQ)</a:t>
            </a:r>
          </a:p>
          <a:p>
            <a:r>
              <a:t>Operating Margin: 18%</a:t>
            </a:r>
          </a:p>
          <a:p>
            <a:r>
              <a:t>Net Profit: $6.3M</a:t>
            </a:r>
          </a:p>
          <a:p>
            <a:r>
              <a:t>R&amp;D Spend: $4.1M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North America: 45%</a:t>
            </a:r>
          </a:p>
          <a:p>
            <a:r>
              <a:t>• Europe: 30%</a:t>
            </a:r>
          </a:p>
          <a:p>
            <a:r>
              <a:t>• APAC: 20%</a:t>
            </a:r>
          </a:p>
          <a:p>
            <a:r>
              <a:t>• Other: 5%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Retention rate improved to 92%</a:t>
            </a:r>
          </a:p>
          <a:p>
            <a:r>
              <a:t>• Enterprise customers grew by 14%</a:t>
            </a:r>
          </a:p>
          <a:p>
            <a:r>
              <a:t>• Churn reduced in mid-market segment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Operational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Cloud infrastructure cost reduced by 9%</a:t>
            </a:r>
          </a:p>
          <a:p>
            <a:r>
              <a:t>• Deployment cycle time improved by 22%</a:t>
            </a:r>
          </a:p>
          <a:p>
            <a:r>
              <a:t>• Customer support SLA met in 98% cases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Supply chain volatility → diversified vendors</a:t>
            </a:r>
          </a:p>
          <a:p>
            <a:r>
              <a:t>• Regulatory changes → compliance task force</a:t>
            </a:r>
          </a:p>
          <a:p>
            <a:r>
              <a:t>• Talent retention → revised compensation plans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